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6" r:id="rId4"/>
    <p:sldId id="268" r:id="rId5"/>
    <p:sldId id="267" r:id="rId6"/>
    <p:sldId id="276" r:id="rId7"/>
    <p:sldId id="269" r:id="rId8"/>
    <p:sldId id="271" r:id="rId9"/>
    <p:sldId id="272" r:id="rId10"/>
    <p:sldId id="273" r:id="rId11"/>
    <p:sldId id="274" r:id="rId12"/>
    <p:sldId id="275" r:id="rId13"/>
    <p:sldId id="264" r:id="rId14"/>
    <p:sldId id="258" r:id="rId15"/>
    <p:sldId id="277" r:id="rId16"/>
    <p:sldId id="278" r:id="rId17"/>
    <p:sldId id="279" r:id="rId18"/>
    <p:sldId id="259" r:id="rId19"/>
    <p:sldId id="260" r:id="rId20"/>
    <p:sldId id="262" r:id="rId21"/>
    <p:sldId id="263" r:id="rId22"/>
  </p:sldIdLst>
  <p:sldSz cx="14630400" cy="8229600"/>
  <p:notesSz cx="8229600" cy="146304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Anton" panose="020B0604020202020204" charset="0"/>
      <p:regular r:id="rId28"/>
    </p:embeddedFont>
    <p:embeddedFont>
      <p:font typeface="Fira Sans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34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34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630399" y="0"/>
            <a:ext cx="45719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1262420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kern="0" spc="-6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Turf Management System: Revolutionizing Turf Booking &amp; Team Management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55154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Introducing our innovative turf management system designed to streamline turf booking, team formation, and turf management operations. This comprehensive platform offers a range of features for both turf users and owners, simplifying the entire experience.</a:t>
            </a:r>
            <a:endParaRPr lang="en-US" sz="1750" dirty="0"/>
          </a:p>
        </p:txBody>
      </p:sp>
      <p:sp>
        <p:nvSpPr>
          <p:cNvPr id="6" name="Text 0"/>
          <p:cNvSpPr/>
          <p:nvPr/>
        </p:nvSpPr>
        <p:spPr>
          <a:xfrm>
            <a:off x="10452998" y="6724085"/>
            <a:ext cx="5670590" cy="846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NEXT GEN SOCCER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4810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kern="0" spc="-45" dirty="0" smtClean="0">
              <a:solidFill>
                <a:srgbClr val="FA95AF"/>
              </a:solidFill>
              <a:latin typeface="Anton" pitchFamily="34" charset="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5122" name="Picture 108" descr="C:\Users\Zayan\AppData\Local\Microsoft\Windows\Clipboard\HistoryData\{37F5DA51-2DA6-4973-82F5-DE708F3A5EBF}\{85699BA5-6331-4998-AE6A-16EC3CF413BC}\ResourceMap\{55155918-C0FD-4065-A7BD-BEA1D7CB4ECD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10" y="1401872"/>
            <a:ext cx="6410306" cy="585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0"/>
          <p:cNvSpPr/>
          <p:nvPr/>
        </p:nvSpPr>
        <p:spPr>
          <a:xfrm>
            <a:off x="611287" y="35147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UPLOAD TURF INFORMATION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420997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4810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kern="0" spc="-45" dirty="0" smtClean="0">
              <a:solidFill>
                <a:srgbClr val="FA95AF"/>
              </a:solidFill>
              <a:latin typeface="Anton" pitchFamily="34" charset="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0"/>
          <p:cNvSpPr/>
          <p:nvPr/>
        </p:nvSpPr>
        <p:spPr>
          <a:xfrm>
            <a:off x="1826629" y="34917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FIND PLAYER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989" y="1401872"/>
            <a:ext cx="6296997" cy="5705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1219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4810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kern="0" spc="-45" dirty="0" smtClean="0">
              <a:solidFill>
                <a:srgbClr val="FA95AF"/>
              </a:solidFill>
              <a:latin typeface="Anton" pitchFamily="34" charset="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0"/>
          <p:cNvSpPr/>
          <p:nvPr/>
        </p:nvSpPr>
        <p:spPr>
          <a:xfrm>
            <a:off x="993252" y="35458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WEATHER MONITORING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6146" name="Picture 106" descr="C:\Users\Zayan\AppData\Local\Microsoft\Windows\Clipboard\HistoryData\{37F5DA51-2DA6-4973-82F5-DE708F3A5EBF}\{85699BA5-6331-4998-AE6A-16EC3CF413BC}\ResourceMap\{A541C9FE-4CA6-4DBF-B2D9-84E435B761BD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410" y="1756262"/>
            <a:ext cx="7075614" cy="532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4929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3952" y="2766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Book Turf</a:t>
            </a:r>
            <a:endParaRPr lang="en-US" sz="44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954" y="954565"/>
            <a:ext cx="3991532" cy="23434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8" b="8764"/>
          <a:stretch/>
        </p:blipFill>
        <p:spPr>
          <a:xfrm>
            <a:off x="8948154" y="954565"/>
            <a:ext cx="5015504" cy="1677434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353952" y="42255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8" name="Text 0"/>
          <p:cNvSpPr/>
          <p:nvPr/>
        </p:nvSpPr>
        <p:spPr>
          <a:xfrm>
            <a:off x="353952" y="38711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Find Players</a:t>
            </a:r>
            <a:endParaRPr lang="en-US" sz="445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954" y="4087263"/>
            <a:ext cx="10058400" cy="36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2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803" y="3291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Turf Owner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15998" y="13966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Add Turf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515998" y="188249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Turf owners can easily add their turf details to the platform, including location, pricing, and availability.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13966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Remove Turf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188249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Owners have the flexibility to remove their turf from the platform if needed.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13966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Manage Bookings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188249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Review and manage incoming bookings for their turf, ensuring smooth operations.</a:t>
            </a:r>
            <a:endParaRPr lang="en-US" sz="175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98" y="3635641"/>
            <a:ext cx="2972215" cy="28102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6" b="7848"/>
          <a:stretch/>
        </p:blipFill>
        <p:spPr>
          <a:xfrm>
            <a:off x="5162260" y="3635641"/>
            <a:ext cx="4148784" cy="32744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6" t="15261" r="14912" b="34314"/>
          <a:stretch/>
        </p:blipFill>
        <p:spPr>
          <a:xfrm>
            <a:off x="10191605" y="3635641"/>
            <a:ext cx="3522870" cy="188548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package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590" y="2198543"/>
            <a:ext cx="12415096" cy="3170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0"/>
          <p:cNvSpPr/>
          <p:nvPr/>
        </p:nvSpPr>
        <p:spPr>
          <a:xfrm>
            <a:off x="5009128" y="3291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PACKAGE DIAGRAM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3317725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eployment Di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81" y="2640050"/>
            <a:ext cx="13530009" cy="4196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0"/>
          <p:cNvSpPr/>
          <p:nvPr/>
        </p:nvSpPr>
        <p:spPr>
          <a:xfrm>
            <a:off x="4860272" y="3464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DEPLOYMENT DIAGRAM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548727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omponent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768" y="2312027"/>
            <a:ext cx="12907926" cy="4333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0"/>
          <p:cNvSpPr/>
          <p:nvPr/>
        </p:nvSpPr>
        <p:spPr>
          <a:xfrm>
            <a:off x="4860272" y="3464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COMPONENT DIAGRAM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4112961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2877"/>
            <a:ext cx="60067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</a:t>
            </a: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Contributions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1818"/>
            <a:ext cx="7556421" cy="3054906"/>
          </a:xfrm>
          <a:prstGeom prst="roundRect">
            <a:avLst>
              <a:gd name="adj" fmla="val 11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11943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263146"/>
            <a:ext cx="3313152" cy="843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rgbClr val="E0D6DE"/>
                </a:solidFill>
                <a:latin typeface="Fira Sans" panose="020B0604020202020204" charset="0"/>
              </a:rPr>
              <a:t> </a:t>
            </a:r>
            <a:r>
              <a:rPr lang="en-US" sz="1750" kern="0" spc="-36" dirty="0" smtClean="0">
                <a:solidFill>
                  <a:schemeClr val="bg1"/>
                </a:solidFill>
                <a:latin typeface="Fira Sans" panose="020B0604020202020204" charset="0"/>
              </a:rPr>
              <a:t>Muhammad </a:t>
            </a:r>
            <a:r>
              <a:rPr lang="en-US" sz="1750" kern="0" spc="-36" dirty="0" err="1" smtClean="0">
                <a:solidFill>
                  <a:schemeClr val="bg1"/>
                </a:solidFill>
                <a:latin typeface="Fira Sans" panose="020B0604020202020204" charset="0"/>
              </a:rPr>
              <a:t>Zayan</a:t>
            </a:r>
            <a:endParaRPr lang="en-US" sz="1750" kern="0" spc="-36" dirty="0" smtClean="0">
              <a:solidFill>
                <a:schemeClr val="bg1"/>
              </a:solidFill>
              <a:latin typeface="Fira Sans" panose="020B0604020202020204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 smtClean="0">
                <a:solidFill>
                  <a:schemeClr val="bg1"/>
                </a:solidFill>
                <a:latin typeface="Fira Sans" panose="020B0604020202020204" charset="0"/>
              </a:rPr>
              <a:t>22I-1010</a:t>
            </a: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02624" y="326314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Business logic layer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Linking front-end with back-end</a:t>
            </a: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801410" y="413265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276368"/>
            <a:ext cx="3313152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 smtClean="0">
                <a:solidFill>
                  <a:schemeClr val="bg1"/>
                </a:solidFill>
                <a:latin typeface="Fira Sans" panose="020B0604020202020204" charset="0"/>
              </a:rPr>
              <a:t>Rohaan</a:t>
            </a: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 </a:t>
            </a: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Khalid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22I-1034</a:t>
            </a:r>
            <a:endParaRPr lang="en-US" sz="1750" dirty="0" smtClean="0">
              <a:solidFill>
                <a:schemeClr val="bg1"/>
              </a:solidFill>
              <a:latin typeface="Fira Sans" panose="020B0604020202020204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02624" y="427636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Back-end development</a:t>
            </a: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801410" y="5145881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5289590"/>
            <a:ext cx="3313152" cy="699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Talha </a:t>
            </a: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Khurram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22I-0790</a:t>
            </a: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02624" y="528959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4802624" y="526309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Fira Sans" panose="020B0604020202020204" charset="0"/>
              </a:rPr>
              <a:t>Front-end development</a:t>
            </a:r>
            <a:endParaRPr lang="en-US" sz="1750" dirty="0">
              <a:solidFill>
                <a:schemeClr val="bg1"/>
              </a:solidFill>
              <a:latin typeface="Fira Sans" panose="020B060402020202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Challenges Faced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User Interface Design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68022" y="2634734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Creating a user-friendly interface that seamlessly integrates all functionalities.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Database Optimization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4449247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Ensuring efficient data management for smooth operation and scalability.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Weather API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6263759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Implementing real-time weather data integration for accurate and reliable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0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Functionalities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849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994410" y="3269933"/>
            <a:ext cx="10906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Book Turf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675340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Effortlessly reserve turf slots based on availability, time, and location.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849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5389721" y="3269933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Find Players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3675340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Connect with fellow players seeking teammates for matches or casual games.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1849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9812893" y="3269933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Create Teams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3675340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Establish and manage your own team, inviting players and organizing matches.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966549" y="5331023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Cancel Bookings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530906" y="573643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Flexible cancellation options allow for adjustments to your schedule.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667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0" name="Text 18"/>
          <p:cNvSpPr/>
          <p:nvPr/>
        </p:nvSpPr>
        <p:spPr>
          <a:xfrm>
            <a:off x="7601426" y="5331023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65783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Weather Check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65783" y="573643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Stay informed about weather conditions at the turf, making informed decisions about play.</a:t>
            </a:r>
            <a:endParaRPr lang="en-US" sz="1750" dirty="0"/>
          </a:p>
        </p:txBody>
      </p:sp>
      <p:sp>
        <p:nvSpPr>
          <p:cNvPr id="23" name="Text 0"/>
          <p:cNvSpPr/>
          <p:nvPr/>
        </p:nvSpPr>
        <p:spPr>
          <a:xfrm>
            <a:off x="793790" y="661961"/>
            <a:ext cx="5670590" cy="846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NEXT GEN SOCCER</a:t>
            </a:r>
            <a:endParaRPr lang="en-US" sz="44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874716" y="500845"/>
            <a:ext cx="4858107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en-US" sz="6600" kern="0" spc="-38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Conclusion</a:t>
            </a:r>
            <a:endParaRPr lang="en-US" sz="6600" dirty="0"/>
          </a:p>
        </p:txBody>
      </p:sp>
      <p:sp>
        <p:nvSpPr>
          <p:cNvPr id="4" name="Shape 1"/>
          <p:cNvSpPr/>
          <p:nvPr/>
        </p:nvSpPr>
        <p:spPr>
          <a:xfrm>
            <a:off x="680085" y="5778579"/>
            <a:ext cx="13270230" cy="22860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3902273" y="5632847"/>
            <a:ext cx="9346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508" y="3862268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Streamlined Turf Booking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39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Provides a user-friendly platform for booking turf slots, finding players, and managing teams.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770" y="5778579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7244596" y="5632847"/>
            <a:ext cx="14120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072664" y="6652974"/>
            <a:ext cx="2484953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Efficient Turf Management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146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Simplifies operations for turf owners, enabling them to manage bookings, add, and remove turf listings.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90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73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10610731" y="5632847"/>
            <a:ext cx="14120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42490" y="3862268"/>
            <a:ext cx="247757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Improved User Experience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Offers a comprehensive and intuitive experience for both turf users and owners, enhancing engagement.</a:t>
            </a:r>
            <a:endParaRPr lang="en-US" sz="15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4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Future Plans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4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4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Turf Location Tracking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64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 real-time tracking of turf location and availability.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4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495" y="4590336"/>
            <a:ext cx="2924651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Integrated Payment System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64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Offer seamless online payment options for booking turf slots.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4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4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Social Integration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64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Enable social media integration for sharing team information and matches.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77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USE CASES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7611" y="287375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962866" y="3023240"/>
            <a:ext cx="10906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73168" y="2916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Registration/Login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5216962" y="28384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5389720" y="3008447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83962" y="295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Upload Turf Information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9648752" y="287375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9834757" y="3024856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568634" y="295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Booking Turf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71926" y="40632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931684" y="4225840"/>
            <a:ext cx="13692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473168" y="4163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Cancel Bookings</a:t>
            </a:r>
            <a:endParaRPr lang="en-US" sz="2200" dirty="0"/>
          </a:p>
        </p:txBody>
      </p:sp>
      <p:sp>
        <p:nvSpPr>
          <p:cNvPr id="19" name="Shape 17"/>
          <p:cNvSpPr/>
          <p:nvPr/>
        </p:nvSpPr>
        <p:spPr>
          <a:xfrm>
            <a:off x="5216962" y="40709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0" name="Text 18"/>
          <p:cNvSpPr/>
          <p:nvPr/>
        </p:nvSpPr>
        <p:spPr>
          <a:xfrm>
            <a:off x="5429155" y="4201534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5983962" y="41789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Turf Removal</a:t>
            </a:r>
            <a:endParaRPr lang="en-US" sz="2200" dirty="0"/>
          </a:p>
        </p:txBody>
      </p:sp>
      <p:sp>
        <p:nvSpPr>
          <p:cNvPr id="23" name="Shape 17"/>
          <p:cNvSpPr/>
          <p:nvPr/>
        </p:nvSpPr>
        <p:spPr>
          <a:xfrm>
            <a:off x="9648752" y="52624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4" name="Shape 17"/>
          <p:cNvSpPr/>
          <p:nvPr/>
        </p:nvSpPr>
        <p:spPr>
          <a:xfrm>
            <a:off x="5216962" y="52624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5" name="Shape 17"/>
          <p:cNvSpPr/>
          <p:nvPr/>
        </p:nvSpPr>
        <p:spPr>
          <a:xfrm>
            <a:off x="777073" y="5252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6" name="Shape 17"/>
          <p:cNvSpPr/>
          <p:nvPr/>
        </p:nvSpPr>
        <p:spPr>
          <a:xfrm>
            <a:off x="9661998" y="404679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31" name="Text 18"/>
          <p:cNvSpPr/>
          <p:nvPr/>
        </p:nvSpPr>
        <p:spPr>
          <a:xfrm>
            <a:off x="9874191" y="5404758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</a:rPr>
              <a:t>9</a:t>
            </a:r>
            <a:endParaRPr lang="en-US" sz="2650" dirty="0"/>
          </a:p>
        </p:txBody>
      </p:sp>
      <p:sp>
        <p:nvSpPr>
          <p:cNvPr id="32" name="Text 18"/>
          <p:cNvSpPr/>
          <p:nvPr/>
        </p:nvSpPr>
        <p:spPr>
          <a:xfrm>
            <a:off x="5434303" y="5395115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</a:rPr>
              <a:t>8</a:t>
            </a:r>
            <a:endParaRPr lang="en-US" sz="2650" dirty="0"/>
          </a:p>
        </p:txBody>
      </p:sp>
      <p:sp>
        <p:nvSpPr>
          <p:cNvPr id="33" name="Text 18"/>
          <p:cNvSpPr/>
          <p:nvPr/>
        </p:nvSpPr>
        <p:spPr>
          <a:xfrm>
            <a:off x="984120" y="5404758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</a:rPr>
              <a:t>7</a:t>
            </a:r>
            <a:endParaRPr lang="en-US" sz="2650" dirty="0"/>
          </a:p>
        </p:txBody>
      </p:sp>
      <p:sp>
        <p:nvSpPr>
          <p:cNvPr id="34" name="Text 18"/>
          <p:cNvSpPr/>
          <p:nvPr/>
        </p:nvSpPr>
        <p:spPr>
          <a:xfrm>
            <a:off x="9917148" y="4195454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 smtClean="0">
                <a:solidFill>
                  <a:srgbClr val="E0D6DE"/>
                </a:solidFill>
                <a:latin typeface="Anton" pitchFamily="34" charset="0"/>
              </a:rPr>
              <a:t>6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37" name="Shape 17"/>
          <p:cNvSpPr/>
          <p:nvPr/>
        </p:nvSpPr>
        <p:spPr>
          <a:xfrm>
            <a:off x="777073" y="658446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38" name="Text 18"/>
          <p:cNvSpPr/>
          <p:nvPr/>
        </p:nvSpPr>
        <p:spPr>
          <a:xfrm>
            <a:off x="1002512" y="6726739"/>
            <a:ext cx="85914" cy="368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 smtClean="0">
                <a:solidFill>
                  <a:srgbClr val="E0D6DE"/>
                </a:solidFill>
                <a:latin typeface="Anton" pitchFamily="34" charset="0"/>
              </a:rPr>
              <a:t>10</a:t>
            </a:r>
            <a:endParaRPr lang="en-US" sz="2650" dirty="0"/>
          </a:p>
        </p:txBody>
      </p:sp>
      <p:sp>
        <p:nvSpPr>
          <p:cNvPr id="39" name="Text 19"/>
          <p:cNvSpPr/>
          <p:nvPr/>
        </p:nvSpPr>
        <p:spPr>
          <a:xfrm>
            <a:off x="10427450" y="4124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Weather Monitoring</a:t>
            </a:r>
            <a:endParaRPr lang="en-US" sz="2200" dirty="0"/>
          </a:p>
        </p:txBody>
      </p:sp>
      <p:sp>
        <p:nvSpPr>
          <p:cNvPr id="40" name="Text 19"/>
          <p:cNvSpPr/>
          <p:nvPr/>
        </p:nvSpPr>
        <p:spPr>
          <a:xfrm>
            <a:off x="10384493" y="53951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Feedback Submission</a:t>
            </a:r>
            <a:endParaRPr lang="en-US" sz="2200" dirty="0"/>
          </a:p>
        </p:txBody>
      </p:sp>
      <p:sp>
        <p:nvSpPr>
          <p:cNvPr id="41" name="Text 19"/>
          <p:cNvSpPr/>
          <p:nvPr/>
        </p:nvSpPr>
        <p:spPr>
          <a:xfrm>
            <a:off x="5957408" y="5351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Match Performance history</a:t>
            </a:r>
            <a:endParaRPr lang="en-US" sz="2200" dirty="0"/>
          </a:p>
        </p:txBody>
      </p:sp>
      <p:sp>
        <p:nvSpPr>
          <p:cNvPr id="42" name="Text 19"/>
          <p:cNvSpPr/>
          <p:nvPr/>
        </p:nvSpPr>
        <p:spPr>
          <a:xfrm>
            <a:off x="1494422" y="53308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Player Performance tracking</a:t>
            </a:r>
            <a:endParaRPr lang="en-US" sz="2200" dirty="0"/>
          </a:p>
        </p:txBody>
      </p:sp>
      <p:sp>
        <p:nvSpPr>
          <p:cNvPr id="44" name="Text 19"/>
          <p:cNvSpPr/>
          <p:nvPr/>
        </p:nvSpPr>
        <p:spPr>
          <a:xfrm>
            <a:off x="1473167" y="66624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45" name="Text 19"/>
          <p:cNvSpPr/>
          <p:nvPr/>
        </p:nvSpPr>
        <p:spPr>
          <a:xfrm>
            <a:off x="1473166" y="66619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 smtClean="0">
                <a:solidFill>
                  <a:srgbClr val="E0D6DE"/>
                </a:solidFill>
                <a:latin typeface="Anton" pitchFamily="34" charset="0"/>
              </a:rPr>
              <a:t>Find Player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7583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459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USE CASE</a:t>
            </a: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 DIAGRAM</a:t>
            </a:r>
            <a:endParaRPr lang="en-US" sz="4450" dirty="0"/>
          </a:p>
        </p:txBody>
      </p:sp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80" t="14871" r="7291" b="1610"/>
          <a:stretch>
            <a:fillRect/>
          </a:stretch>
        </p:blipFill>
        <p:spPr bwMode="auto">
          <a:xfrm>
            <a:off x="5405377" y="0"/>
            <a:ext cx="8090703" cy="815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3581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0897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DOMAIN MODEL DIAGRAM</a:t>
            </a:r>
            <a:endParaRPr lang="en-US" sz="4450" dirty="0"/>
          </a:p>
        </p:txBody>
      </p:sp>
      <p:pic>
        <p:nvPicPr>
          <p:cNvPr id="1026" name="Picture 2" descr="C:\Users\Zayan\AppData\Local\Microsoft\Windows\Clipboard\HistoryData\{37F5DA51-2DA6-4973-82F5-DE708F3A5EBF}\{55019A26-3EC4-48D0-8D96-C4E245CD0BF4}\ResourceMap\{5AC55871-6A62-462F-87F5-E9BEA095486F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10" y="440698"/>
            <a:ext cx="7679919" cy="749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3004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1" descr="C:\Users\Zayan\AppData\Local\Microsoft\Windows\Clipboard\HistoryData\{37F5DA51-2DA6-4973-82F5-DE708F3A5EBF}\{F84C986E-48EC-438A-AD88-665E9E11ED04}\ResourceMap\{F088C588-662C-47C1-915E-6240E40A8CCE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6513" y="213107"/>
            <a:ext cx="7780900" cy="747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0"/>
          <p:cNvSpPr/>
          <p:nvPr/>
        </p:nvSpPr>
        <p:spPr>
          <a:xfrm>
            <a:off x="240897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CLASS</a:t>
            </a: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 DIAGRAM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51090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64" descr="C:\Users\Zayan\AppData\Local\Microsoft\Windows\Clipboard\HistoryData\{37F5DA51-2DA6-4973-82F5-DE708F3A5EBF}\{F5E58511-D393-4BAE-9B54-DBC7F5092F52}\ResourceMap\{90C048AC-AC13-4F83-9E20-F8DE5BD261EA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976" y="965463"/>
            <a:ext cx="6324600" cy="675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0"/>
          <p:cNvSpPr/>
          <p:nvPr/>
        </p:nvSpPr>
        <p:spPr>
          <a:xfrm>
            <a:off x="1595135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BOOK TURF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565037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82619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CANCEL BOOKING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4098" name="Picture 110" descr="C:\Users\Zayan\AppData\Local\Microsoft\Windows\Clipboard\HistoryData\{37F5DA51-2DA6-4973-82F5-DE708F3A5EBF}\{85699BA5-6331-4998-AE6A-16EC3CF413BC}\ResourceMap\{C8B77DEA-E1FD-43E0-AC92-A1EE32FED2EE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309" y="1947329"/>
            <a:ext cx="74295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63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82619" y="35225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TURF REMOVAL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0"/>
          <p:cNvSpPr/>
          <p:nvPr/>
        </p:nvSpPr>
        <p:spPr>
          <a:xfrm>
            <a:off x="346999" y="10474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 smtClean="0">
                <a:solidFill>
                  <a:srgbClr val="FA95AF"/>
                </a:solidFill>
                <a:latin typeface="Anton" pitchFamily="34" charset="0"/>
              </a:rPr>
              <a:t>SYSTEM SEQUENCE DIAGRAM</a:t>
            </a: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5122" name="Picture 108" descr="C:\Users\Zayan\AppData\Local\Microsoft\Windows\Clipboard\HistoryData\{37F5DA51-2DA6-4973-82F5-DE708F3A5EBF}\{85699BA5-6331-4998-AE6A-16EC3CF413BC}\ResourceMap\{55155918-C0FD-4065-A7BD-BEA1D7CB4ECD}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10" y="1401872"/>
            <a:ext cx="6410306" cy="585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9259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451</Words>
  <Application>Microsoft Office PowerPoint</Application>
  <PresentationFormat>Custom</PresentationFormat>
  <Paragraphs>111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Arial</vt:lpstr>
      <vt:lpstr>Anton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TALHA KHURAM</cp:lastModifiedBy>
  <cp:revision>13</cp:revision>
  <dcterms:created xsi:type="dcterms:W3CDTF">2024-12-01T18:26:48Z</dcterms:created>
  <dcterms:modified xsi:type="dcterms:W3CDTF">2024-12-01T15:22:28Z</dcterms:modified>
</cp:coreProperties>
</file>